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0" r:id="rId2"/>
    <p:sldId id="370" r:id="rId3"/>
    <p:sldId id="372" r:id="rId4"/>
    <p:sldId id="369" r:id="rId5"/>
    <p:sldId id="3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2"/>
    <p:restoredTop sz="58463" autoAdjust="0"/>
  </p:normalViewPr>
  <p:slideViewPr>
    <p:cSldViewPr snapToGrid="0" snapToObjects="1">
      <p:cViewPr varScale="1">
        <p:scale>
          <a:sx n="92" d="100"/>
          <a:sy n="92" d="100"/>
        </p:scale>
        <p:origin x="3012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38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748C02-FE94-6342-8324-12B484E8D3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DEAAC-5EC6-854F-949C-C5F9DA3A01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8C254-BFBC-7C43-BB59-4A5541FE1D0F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9FEB3-4B65-C94F-AF08-A0A0D248B6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ACEDC-3D58-CE4B-B5CE-CF477296AD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DBB5E-F091-B241-BE9C-DD4791ED3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56E000-4D53-B043-ABF9-C2524B50ED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F80A46-6C04-2945-AA05-BC607ED264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033C-4123-4B41-9FB8-93F8E2E5CC8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4ADFFA0-BFC7-DA48-84C3-5E2EFBB32D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E91F3D-8E1A-524B-9F2E-DA9E8F1C1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6091-A118-FD4A-ADBA-C426E63A63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6DC16-F04C-144D-AEB6-5F21E279D6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266AE-A818-0A41-922D-C3A0F5A09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07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F197-70A1-464A-A5EB-F4688B77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044953" cy="776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F109E-675B-8C4C-995D-67EE543B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44953" cy="42434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7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F907-E19B-0B4F-A5DB-3AA9B3A7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10B7F-E76F-4C44-BF62-6222B8E5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C1EE-FED5-6C40-8B3F-4F3C0542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1647"/>
            <a:ext cx="10080812" cy="8390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744F2-B8C5-9646-836D-1B6213B1A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D3AE3-5125-534F-84B9-471A58C7C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293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9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1DBA-54FC-634B-9943-30A6AC95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079224" cy="8239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1A1DA-6432-6D4A-8C0F-DA80DF95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77E5-6130-F844-9896-BDEC4C7B1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A70DF-D574-9E46-9ABA-1425FF3FE3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5824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0A77EF-F300-6147-8FC7-3344113D1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5824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3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5EDCE-AEEB-814A-ADCA-C370A9D9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259"/>
            <a:ext cx="9955306" cy="8300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0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5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90C2E82-5F8F-40DC-B839-EDE5709CAFD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853056" y="-4762"/>
            <a:ext cx="1338943" cy="1349322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B87398-2213-49D3-8274-E91A8B1E66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7361" y="6515852"/>
            <a:ext cx="754639" cy="33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419BE3-B6A3-4303-8A0D-2B88FA671A9D}"/>
              </a:ext>
            </a:extLst>
          </p:cNvPr>
          <p:cNvSpPr txBox="1"/>
          <p:nvPr userDrawn="1"/>
        </p:nvSpPr>
        <p:spPr>
          <a:xfrm>
            <a:off x="8375640" y="6605135"/>
            <a:ext cx="3206482" cy="2301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Climate Training Kit. Module 2g: Climate-related displacement</a:t>
            </a:r>
          </a:p>
        </p:txBody>
      </p:sp>
    </p:spTree>
    <p:extLst>
      <p:ext uri="{BB962C8B-B14F-4D97-AF65-F5344CB8AC3E}">
        <p14:creationId xmlns:p14="http://schemas.microsoft.com/office/powerpoint/2010/main" val="354514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8621-E0A9-1D42-9B2E-2241D2197F6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2737408"/>
            <a:ext cx="9144000" cy="238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Group discussion </a:t>
            </a:r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AC91C-65AB-CD48-9D16-735063E5130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4356" y="3708916"/>
            <a:ext cx="8481753" cy="86308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for plenary or small groups (for facilitators)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E2BBE5-4B02-4C0D-AFB1-3DC5DA16D9F2}"/>
              </a:ext>
            </a:extLst>
          </p:cNvPr>
          <p:cNvSpPr txBox="1">
            <a:spLocks/>
          </p:cNvSpPr>
          <p:nvPr/>
        </p:nvSpPr>
        <p:spPr>
          <a:xfrm>
            <a:off x="1715869" y="368206"/>
            <a:ext cx="6300788" cy="128821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 defTabSz="457200" fontAlgn="base">
              <a:spcAft>
                <a:spcPct val="0"/>
              </a:spcAft>
              <a:defRPr/>
            </a:pPr>
            <a:r>
              <a:rPr lang="en-GB" sz="35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Climate-related displacement</a:t>
            </a:r>
          </a:p>
          <a:p>
            <a:pPr algn="l" defTabSz="457200" fontAlgn="base">
              <a:spcAft>
                <a:spcPct val="0"/>
              </a:spcAft>
              <a:defRPr/>
            </a:pPr>
            <a:r>
              <a:rPr lang="en-GB" sz="3000" b="1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rPr>
              <a:t>Part 2 - operations and programmes</a:t>
            </a:r>
          </a:p>
        </p:txBody>
      </p:sp>
    </p:spTree>
    <p:extLst>
      <p:ext uri="{BB962C8B-B14F-4D97-AF65-F5344CB8AC3E}">
        <p14:creationId xmlns:p14="http://schemas.microsoft.com/office/powerpoint/2010/main" val="22016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BAE7-2E90-5144-8A6D-79D6342B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a climate and displacement lens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A22B-064A-2F49-80FF-84CBB8E53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Disaster risk reduction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To what extent does your National Society/ </a:t>
            </a:r>
            <a:r>
              <a:rPr lang="en-US" sz="2400" dirty="0" err="1"/>
              <a:t>organisation</a:t>
            </a:r>
            <a:r>
              <a:rPr lang="en-US" sz="2400" dirty="0"/>
              <a:t> include climate displacement as a risk in your DRR activities? </a:t>
            </a:r>
          </a:p>
          <a:p>
            <a:endParaRPr lang="en-US" sz="2400" dirty="0"/>
          </a:p>
          <a:p>
            <a:r>
              <a:rPr lang="en-US" sz="2400" dirty="0"/>
              <a:t>What are key measures/considerations you would like to see improved?</a:t>
            </a:r>
          </a:p>
        </p:txBody>
      </p:sp>
    </p:spTree>
    <p:extLst>
      <p:ext uri="{BB962C8B-B14F-4D97-AF65-F5344CB8AC3E}">
        <p14:creationId xmlns:p14="http://schemas.microsoft.com/office/powerpoint/2010/main" val="232114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BAE7-2E90-5144-8A6D-79D6342B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a climate and displacement lens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A22B-064A-2F49-80FF-84CBB8E53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Disaster preparedness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To what extent does your National Society/ </a:t>
            </a:r>
            <a:r>
              <a:rPr lang="en-US" sz="2400" dirty="0" err="1"/>
              <a:t>organisation</a:t>
            </a:r>
            <a:r>
              <a:rPr lang="en-US" sz="2400" dirty="0"/>
              <a:t> anticipate the special needs of displaced people in your preparedness and contingency planning? </a:t>
            </a:r>
          </a:p>
          <a:p>
            <a:endParaRPr lang="en-US" sz="2400" dirty="0"/>
          </a:p>
          <a:p>
            <a:r>
              <a:rPr lang="en-US" sz="2400" dirty="0"/>
              <a:t>What are key measures/considerations you would like to see improved?</a:t>
            </a:r>
          </a:p>
        </p:txBody>
      </p:sp>
    </p:spTree>
    <p:extLst>
      <p:ext uri="{BB962C8B-B14F-4D97-AF65-F5344CB8AC3E}">
        <p14:creationId xmlns:p14="http://schemas.microsoft.com/office/powerpoint/2010/main" val="275322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BAE7-2E90-5144-8A6D-79D6342B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a climate and displacement lens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A22B-064A-2F49-80FF-84CBB8E53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Disaster response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How prepared is your National Society / </a:t>
            </a:r>
            <a:r>
              <a:rPr lang="en-US" sz="2400" dirty="0" err="1"/>
              <a:t>organisation</a:t>
            </a:r>
            <a:r>
              <a:rPr lang="en-US" sz="2400" dirty="0"/>
              <a:t> to respond to the special needs of displaced people?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are key measures/considerations you would like to see improved? </a:t>
            </a:r>
          </a:p>
        </p:txBody>
      </p:sp>
    </p:spTree>
    <p:extLst>
      <p:ext uri="{BB962C8B-B14F-4D97-AF65-F5344CB8AC3E}">
        <p14:creationId xmlns:p14="http://schemas.microsoft.com/office/powerpoint/2010/main" val="373119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BAE7-2E90-5144-8A6D-79D6342B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a climate and displacement lens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DA22B-064A-2F49-80FF-84CBB8E53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Disaster recovery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To what extent does your National Society/ </a:t>
            </a:r>
            <a:r>
              <a:rPr lang="en-US" sz="2400" dirty="0" err="1"/>
              <a:t>organisation</a:t>
            </a:r>
            <a:r>
              <a:rPr lang="en-US" sz="2400" dirty="0"/>
              <a:t> support finding durable solutions to displacement after a disaster?</a:t>
            </a:r>
          </a:p>
          <a:p>
            <a:r>
              <a:rPr lang="en-US" sz="2400" dirty="0"/>
              <a:t>To what extent does your National Society/ </a:t>
            </a:r>
            <a:r>
              <a:rPr lang="en-US" sz="2400" dirty="0" err="1"/>
              <a:t>organisation</a:t>
            </a:r>
            <a:r>
              <a:rPr lang="en-US" sz="2400" dirty="0"/>
              <a:t> consider the potential impacts of climate change in recovery programming?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What are key measures/considerations you would like to see improved?</a:t>
            </a:r>
          </a:p>
        </p:txBody>
      </p:sp>
    </p:spTree>
    <p:extLst>
      <p:ext uri="{BB962C8B-B14F-4D97-AF65-F5344CB8AC3E}">
        <p14:creationId xmlns:p14="http://schemas.microsoft.com/office/powerpoint/2010/main" val="112030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7698</TotalTime>
  <Words>205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Group discussion questions</vt:lpstr>
      <vt:lpstr>Applying a climate and displacement lens</vt:lpstr>
      <vt:lpstr>Applying a climate and displacement lens</vt:lpstr>
      <vt:lpstr>Applying a climate and displacement lens</vt:lpstr>
      <vt:lpstr>Applying a climate and displacement lens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Victoria Bannon</dc:creator>
  <cp:lastModifiedBy>KF</cp:lastModifiedBy>
  <cp:revision>70</cp:revision>
  <dcterms:created xsi:type="dcterms:W3CDTF">2020-12-04T03:29:38Z</dcterms:created>
  <dcterms:modified xsi:type="dcterms:W3CDTF">2021-05-05T11:20:29Z</dcterms:modified>
</cp:coreProperties>
</file>